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961344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80400" y="4216680"/>
            <a:ext cx="961344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80400" y="421668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606640" y="421668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309528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3930840" y="2336760"/>
            <a:ext cx="309528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7181280" y="2336760"/>
            <a:ext cx="309528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80400" y="4216680"/>
            <a:ext cx="309528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3930840" y="4216680"/>
            <a:ext cx="309528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7181280" y="4216680"/>
            <a:ext cx="309528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80400" y="2336760"/>
            <a:ext cx="9613440" cy="3598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9613440" cy="359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4691160" cy="359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606640" y="2336760"/>
            <a:ext cx="4691160" cy="359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80400" y="753120"/>
            <a:ext cx="9613440" cy="5010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606640" y="2336760"/>
            <a:ext cx="4691160" cy="359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80400" y="421668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4691160" cy="359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606640" y="421668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80400" y="233676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606640" y="2336760"/>
            <a:ext cx="469116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80400" y="4216680"/>
            <a:ext cx="9613440" cy="171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hashOverlay-FullResolve.png"/>
          <p:cNvPicPr/>
          <p:nvPr/>
        </p:nvPicPr>
        <p:blipFill>
          <a:blip r:embed="rId2">
            <a:alphaModFix amt="10000"/>
          </a:blip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>
            <a:noFill/>
          </a:ln>
        </p:spPr>
      </p:pic>
      <p:pic>
        <p:nvPicPr>
          <p:cNvPr id="1" name="Picture 14" descr="HD-ShadowLong.png"/>
          <p:cNvPicPr/>
          <p:nvPr/>
        </p:nvPicPr>
        <p:blipFill>
          <a:blip r:embed="rId3"/>
          <a:stretch/>
        </p:blipFill>
        <p:spPr>
          <a:xfrm>
            <a:off x="0" y="1970280"/>
            <a:ext cx="10437480" cy="320760"/>
          </a:xfrm>
          <a:prstGeom prst="rect">
            <a:avLst/>
          </a:prstGeom>
          <a:ln>
            <a:noFill/>
          </a:ln>
        </p:spPr>
      </p:pic>
      <p:pic>
        <p:nvPicPr>
          <p:cNvPr id="2" name="Picture 15" descr="HD-ShadowShort.png"/>
          <p:cNvPicPr/>
          <p:nvPr/>
        </p:nvPicPr>
        <p:blipFill>
          <a:blip r:embed="rId4"/>
          <a:stretch/>
        </p:blipFill>
        <p:spPr>
          <a:xfrm>
            <a:off x="10585800" y="1971360"/>
            <a:ext cx="1602720" cy="14400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0" y="609480"/>
            <a:ext cx="10437480" cy="136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2"/>
          <p:cNvSpPr/>
          <p:nvPr/>
        </p:nvSpPr>
        <p:spPr>
          <a:xfrm>
            <a:off x="10585800" y="609480"/>
            <a:ext cx="160272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680400" y="753120"/>
            <a:ext cx="9613440" cy="10807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3600" spc="-1" strike="noStrike">
                <a:solidFill>
                  <a:srgbClr val="ffffff"/>
                </a:solidFill>
                <a:latin typeface="Trebuchet MS"/>
              </a:rPr>
              <a:t>Titelmasterformat durch Klicken bearbeiten</a:t>
            </a:r>
            <a:endParaRPr b="0" lang="en-US" sz="36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body"/>
          </p:nvPr>
        </p:nvSpPr>
        <p:spPr>
          <a:xfrm>
            <a:off x="680400" y="2336760"/>
            <a:ext cx="9613440" cy="359892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ffffff"/>
                </a:solidFill>
                <a:latin typeface="Trebuchet MS"/>
              </a:rPr>
              <a:t>Formatvorlagen des Textmasters bearbeiten</a:t>
            </a:r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ffffff"/>
                </a:solidFill>
                <a:latin typeface="Trebuchet MS"/>
              </a:rPr>
              <a:t>Zweite Ebene</a:t>
            </a:r>
            <a:endParaRPr b="0" lang="en-US" sz="2000" spc="-1" strike="noStrike">
              <a:solidFill>
                <a:srgbClr val="ffffff"/>
              </a:solidFill>
              <a:latin typeface="Trebuchet MS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ffffff"/>
                </a:solidFill>
                <a:latin typeface="Trebuchet MS"/>
              </a:rPr>
              <a:t>Dritte Ebene</a:t>
            </a:r>
            <a:endParaRPr b="0" lang="en-US" sz="1800" spc="-1" strike="noStrike">
              <a:solidFill>
                <a:srgbClr val="ffffff"/>
              </a:solidFill>
              <a:latin typeface="Trebuchet MS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ffffff"/>
                </a:solidFill>
                <a:latin typeface="Trebuchet MS"/>
              </a:rPr>
              <a:t>Vierte Ebene</a:t>
            </a:r>
            <a:endParaRPr b="0" lang="en-US" sz="1600" spc="-1" strike="noStrike">
              <a:solidFill>
                <a:srgbClr val="ffffff"/>
              </a:solidFill>
              <a:latin typeface="Trebuchet MS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ffffff"/>
                </a:solidFill>
                <a:latin typeface="Trebuchet MS"/>
              </a:rPr>
              <a:t>Fünfte Ebene</a:t>
            </a:r>
            <a:endParaRPr b="0" lang="en-US" sz="16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dt"/>
          </p:nvPr>
        </p:nvSpPr>
        <p:spPr>
          <a:xfrm>
            <a:off x="7551000" y="593604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BD48029-FAA2-4114-9273-476A8D492674}" type="datetime">
              <a:rPr b="0" lang="de-DE" sz="1050" spc="-1" strike="noStrike">
                <a:solidFill>
                  <a:srgbClr val="ffffff"/>
                </a:solidFill>
                <a:latin typeface="Trebuchet MS"/>
              </a:rPr>
              <a:t>15.01.24</a:t>
            </a:fld>
            <a:endParaRPr b="0" lang="de-DE" sz="1050" spc="-1" strike="noStrike">
              <a:latin typeface="Times New Roman"/>
            </a:endParaRPr>
          </a:p>
        </p:txBody>
      </p:sp>
      <p:sp>
        <p:nvSpPr>
          <p:cNvPr id="8" name="PlaceHolder 6"/>
          <p:cNvSpPr>
            <a:spLocks noGrp="1"/>
          </p:cNvSpPr>
          <p:nvPr>
            <p:ph type="ftr"/>
          </p:nvPr>
        </p:nvSpPr>
        <p:spPr>
          <a:xfrm>
            <a:off x="680400" y="5936040"/>
            <a:ext cx="68702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9" name="PlaceHolder 7"/>
          <p:cNvSpPr>
            <a:spLocks noGrp="1"/>
          </p:cNvSpPr>
          <p:nvPr>
            <p:ph type="sldNum"/>
          </p:nvPr>
        </p:nvSpPr>
        <p:spPr>
          <a:xfrm>
            <a:off x="10729440" y="753120"/>
            <a:ext cx="1153800" cy="10904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7D32201F-52BE-4CDB-9F30-978F5F730460}" type="slidenum">
              <a:rPr b="0" lang="de-DE" sz="3600" spc="-1" strike="noStrike">
                <a:solidFill>
                  <a:srgbClr val="ffffff"/>
                </a:solidFill>
                <a:latin typeface="Trebuchet MS"/>
              </a:rPr>
              <a:t>1</a:t>
            </a:fld>
            <a:endParaRPr b="0" lang="de-DE" sz="36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0400" y="727200"/>
            <a:ext cx="9613440" cy="10807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4800" spc="-1" strike="noStrike">
                <a:solidFill>
                  <a:srgbClr val="ffffff"/>
                </a:solidFill>
                <a:latin typeface="Trebuchet MS"/>
              </a:rPr>
              <a:t>Unsere Sprechzeiten</a:t>
            </a:r>
            <a:endParaRPr b="0" lang="en-US" sz="4800" spc="-1" strike="noStrike">
              <a:solidFill>
                <a:srgbClr val="ffffff"/>
              </a:solidFill>
              <a:latin typeface="Trebuchet MS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680400" y="5169240"/>
            <a:ext cx="9613440" cy="12322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rebuchet MS"/>
              </a:rPr>
              <a:t>und nach Vereinbarung</a:t>
            </a:r>
            <a:endParaRPr b="0" lang="en-US" sz="2400" spc="-1" strike="noStrike">
              <a:solidFill>
                <a:srgbClr val="ffffff"/>
              </a:solidFill>
              <a:latin typeface="Trebuchet MS"/>
            </a:endParaRPr>
          </a:p>
        </p:txBody>
      </p:sp>
      <p:graphicFrame>
        <p:nvGraphicFramePr>
          <p:cNvPr id="48" name="Table 3"/>
          <p:cNvGraphicFramePr/>
          <p:nvPr/>
        </p:nvGraphicFramePr>
        <p:xfrm>
          <a:off x="336600" y="3169080"/>
          <a:ext cx="11309040" cy="1537200"/>
        </p:xfrm>
        <a:graphic>
          <a:graphicData uri="http://schemas.openxmlformats.org/drawingml/2006/table">
            <a:tbl>
              <a:tblPr/>
              <a:tblGrid>
                <a:gridCol w="2261520"/>
                <a:gridCol w="2261520"/>
                <a:gridCol w="2261520"/>
                <a:gridCol w="2261520"/>
                <a:gridCol w="2262960"/>
              </a:tblGrid>
              <a:tr h="5047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de-DE" sz="2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Montag</a:t>
                      </a:r>
                      <a:endParaRPr b="0" lang="de-DE" sz="2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9cd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de-DE" sz="2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Dienstag</a:t>
                      </a:r>
                      <a:endParaRPr b="0" lang="de-DE" sz="2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9cd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de-DE" sz="2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Mittwoch</a:t>
                      </a:r>
                      <a:endParaRPr b="0" lang="de-DE" sz="2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9cd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de-DE" sz="2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Donnerstag</a:t>
                      </a:r>
                      <a:endParaRPr b="0" lang="de-DE" sz="2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9cde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de-DE" sz="2800" spc="-1" strike="noStrike">
                          <a:solidFill>
                            <a:srgbClr val="ffffff"/>
                          </a:solidFill>
                          <a:latin typeface="Trebuchet MS"/>
                        </a:rPr>
                        <a:t>Freitag</a:t>
                      </a:r>
                      <a:endParaRPr b="0" lang="de-DE" sz="2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39cde7"/>
                    </a:solidFill>
                  </a:tcPr>
                </a:tc>
              </a:tr>
              <a:tr h="445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2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8-12 Uhr</a:t>
                      </a:r>
                      <a:endParaRPr b="0" lang="de-DE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eecf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2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8-12 Uhr</a:t>
                      </a:r>
                      <a:endParaRPr b="0" lang="de-DE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eecf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2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8-12 Uhr</a:t>
                      </a:r>
                      <a:endParaRPr b="0" lang="de-DE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eecf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2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8-12 Uhr</a:t>
                      </a:r>
                      <a:endParaRPr b="0" lang="de-DE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eecf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2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8-12 Uhr</a:t>
                      </a:r>
                      <a:endParaRPr b="0" lang="de-DE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eecf5"/>
                    </a:solidFill>
                  </a:tcPr>
                </a:tc>
              </a:tr>
              <a:tr h="7106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2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15-18 Uhr</a:t>
                      </a:r>
                      <a:endParaRPr b="0" lang="de-DE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6fa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36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-</a:t>
                      </a:r>
                      <a:endParaRPr b="0" lang="de-DE" sz="36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de-DE" sz="3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6fa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36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-</a:t>
                      </a:r>
                      <a:endParaRPr b="0" lang="de-DE" sz="3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6fa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24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15-18 Uhr</a:t>
                      </a:r>
                      <a:endParaRPr b="0" lang="de-DE" sz="24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de-DE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6fa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de-DE" sz="3600" spc="-1" strike="noStrike">
                          <a:solidFill>
                            <a:srgbClr val="000000"/>
                          </a:solidFill>
                          <a:latin typeface="Trebuchet MS"/>
                        </a:rPr>
                        <a:t>-</a:t>
                      </a:r>
                      <a:endParaRPr b="0" lang="de-DE" sz="36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6fa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</TotalTime>
  <Application>LibreOffice/6.3.5.2$Windows_X86_64 LibreOffice_project/dd0751754f11728f69b42ee2af66670068624673</Application>
  <Words>28</Words>
  <Paragraphs>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2017-02-21T08:44:29Z</dcterms:created>
  <dc:creator>michael.krause39291@outlook.de</dc:creator>
  <dc:description/>
  <dc:language>de-DE</dc:language>
  <cp:lastModifiedBy/>
  <dcterms:modified xsi:type="dcterms:W3CDTF">2024-01-15T16:46:54Z</dcterms:modified>
  <cp:revision>6</cp:revision>
  <dc:subject/>
  <dc:title>Unsere Sprechzeiten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Breitbild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